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taplatform.cloud.ibm.com/analytics/notebooks/v2/06f87e33-8eec-49a1-82fb-0a79390f7ac5/view?access_token=522889ce211d44ca4278067d0de90181b0e5cf9de6a0c573ecb7936fe10fb7b1"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dataplatform.cloud.ibm.com/analytics/notebooks/v2/cdbbf946-9312-4b95-9875-8c993b1804e5/view?access_token=7064a45f2c7733667f986381724c6f48d13d26012c782ae99fdb7ede882b0a79"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ataplatform.cloud.ibm.com/analytics/notebooks/v2/deb91b9c-86d3-44dc-be9e-29af10feb8b2/view?access_token=e2c81e8369d141ed24e0a5fa2340ae8b02411e47fb683cd72694c2b90dd4d0a5"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ataplatform.cloud.ibm.com/analytics/notebooks/v2/a2cc64bf-6d75-4bfb-bf8b-098f6fe9fd7c/view?access_token=d7267f58414ea7d2cb8ddd622664788e84de2be4ea38fdad2a89dcc34b108226"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ataplatform.cloud.ibm.com/analytics/notebooks/v2/b056c275-b1ad-442c-a001-5a195d4373b0/view?access_token=5855bda3e79d95cb4778b3f9d797af80e171d3c6f6913bb75ebc2378f2fa7476"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dataplatform.cloud.ibm.com/analytics/notebooks/v2/f5cb6386-1266-4437-b477-5bafaa126a9e/view?access_token=1c99ebba7aec3beb9bff63ef5a954095f029293ac841f9a3c96cd0bcf6f3d400"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Joseph McCarthy</a:t>
            </a:r>
          </a:p>
          <a:p>
            <a:r>
              <a:rPr lang="en-US" dirty="0">
                <a:solidFill>
                  <a:schemeClr val="bg2"/>
                </a:solidFill>
                <a:latin typeface="Abadi" panose="020B0604020104020204" pitchFamily="34" charset="0"/>
                <a:ea typeface="SF Pro" pitchFamily="2" charset="0"/>
                <a:cs typeface="SF Pro" pitchFamily="2" charset="0"/>
              </a:rPr>
              <a:t>21 April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5295457"/>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chemeClr val="accent3">
                    <a:lumMod val="25000"/>
                  </a:schemeClr>
                </a:solidFill>
                <a:latin typeface="Abadi" panose="020B0604020104020204" pitchFamily="34" charset="0"/>
                <a:hlinkClick r:id="rId3"/>
              </a:rPr>
              <a:t>https://dataplatform.cloud.ibm.com/analytics/notebooks/v2/06f87e33-8eec-49a1-82fb-0a79390f7ac5/view?access_token=522889ce211d44ca4278067d0de90181b0e5cf9de6a0c573ecb7936fe10fb7b1</a:t>
            </a:r>
            <a:endParaRPr lang="en-US" sz="2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and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800" dirty="0">
                <a:solidFill>
                  <a:schemeClr val="accent3">
                    <a:lumMod val="25000"/>
                  </a:schemeClr>
                </a:solidFill>
                <a:latin typeface="Abadi" panose="020B0604020104020204" pitchFamily="34" charset="0"/>
                <a:hlinkClick r:id="rId3"/>
              </a:rPr>
              <a:t>https://dataplatform.cloud.ibm.com/analytics/notebooks/v2/cdbbf946-9312-4b95-9875-8c993b1804e5/view?access_token=7064a45f2c7733667f986381724c6f48d13d26012c782ae99fdb7ede882b0a79 </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such as train lines &amp; cities.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900" dirty="0">
                <a:solidFill>
                  <a:schemeClr val="accent3">
                    <a:lumMod val="25000"/>
                  </a:schemeClr>
                </a:solidFill>
                <a:latin typeface="Abadi" panose="020B0604020104020204" pitchFamily="34" charset="0"/>
                <a:hlinkClick r:id="rId3"/>
              </a:rPr>
              <a:t>https://dataplatform.cloud.ibm.com/analytics/notebooks/v2/deb91b9c-86d3-44dc-be9e-29af10feb8b2/view?access_token=e2c81e8369d141ed24e0a5fa2340ae8b02411e47fb683cd72694c2b90dd4d0a5</a:t>
            </a:r>
            <a:endParaRPr lang="en-US" sz="26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Built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Built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the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tuned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1900" dirty="0">
                <a:solidFill>
                  <a:schemeClr val="accent3">
                    <a:lumMod val="25000"/>
                  </a:schemeClr>
                </a:solidFill>
                <a:latin typeface="Abadi"/>
                <a:hlinkClick r:id="rId3"/>
              </a:rPr>
              <a:t>https://dataplatform.cloud.ibm.com/analytics/notebooks/v2/a2cc64bf-6d75-4bfb-bf8b-098f6fe9fd7c/view?access_token=d7267f58414ea7d2cb8ddd622664788e84de2be4ea38fdad2a89dcc34b108226</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788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a:t>
            </a:r>
          </a:p>
          <a:p>
            <a:pPr marL="457200" lvl="1" indent="0" algn="just">
              <a:spcBef>
                <a:spcPts val="1400"/>
              </a:spcBef>
              <a:buNone/>
            </a:pPr>
            <a:r>
              <a:rPr lang="en-US" sz="1800" dirty="0">
                <a:solidFill>
                  <a:schemeClr val="accent3">
                    <a:lumMod val="25000"/>
                  </a:schemeClr>
                </a:solidFill>
                <a:latin typeface="Abadi" panose="020B0604020104020204" pitchFamily="34" charset="0"/>
              </a:rPr>
              <a:t>Other competitors’ rockets cost upwards of $165 million each. </a:t>
            </a:r>
          </a:p>
          <a:p>
            <a:pPr marL="457200" lvl="1" indent="0" algn="just">
              <a:spcBef>
                <a:spcPts val="1400"/>
              </a:spcBef>
              <a:buNone/>
            </a:pPr>
            <a:r>
              <a:rPr lang="en-US" sz="1800" dirty="0">
                <a:solidFill>
                  <a:schemeClr val="accent3">
                    <a:lumMod val="25000"/>
                  </a:schemeClr>
                </a:solidFill>
                <a:latin typeface="Abadi" panose="020B0604020104020204" pitchFamily="34" charset="0"/>
              </a:rPr>
              <a:t>Most of the savings is because SpaceX can reuse the first stage. Therefore, if we can determine if the first stage will land safely, then we can determine the cost of a launch. This information can be used if an alternate company wants to bid against SpaceX for a rocket launch. This goal of the project is to create a machine learning algorithm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seeking to answer</a:t>
            </a:r>
          </a:p>
          <a:p>
            <a:pPr lvl="1">
              <a:spcBef>
                <a:spcPts val="1400"/>
              </a:spcBef>
              <a:buFontTx/>
              <a:buChar char="-"/>
            </a:pPr>
            <a:r>
              <a:rPr lang="en-US" sz="1800" dirty="0">
                <a:solidFill>
                  <a:schemeClr val="accent3">
                    <a:lumMod val="25000"/>
                  </a:schemeClr>
                </a:solidFill>
                <a:latin typeface="Abadi" panose="020B0604020104020204" pitchFamily="34" charset="0"/>
              </a:rPr>
              <a:t>Which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Which features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kind of operating conditions need to be in place to ensure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and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completed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turned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 get request to the SpaceX API to collect the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for Lab 1: Collecting the Data is: </a:t>
            </a:r>
            <a:r>
              <a:rPr lang="en-US" sz="2000" dirty="0">
                <a:solidFill>
                  <a:schemeClr val="accent3">
                    <a:lumMod val="25000"/>
                  </a:schemeClr>
                </a:solidFill>
                <a:latin typeface="Abadi" panose="020B0604020104020204" pitchFamily="34" charset="0"/>
                <a:hlinkClick r:id="rId3"/>
              </a:rPr>
              <a:t>https://dataplatform.cloud.ibm.com/analytics/notebooks/v2/b056c275-b1ad-442c-a001-5a195d4373b0/view?access_token=5855bda3e79d95cb4778b3f9d797af80e171d3c6f6913bb75ebc2378f2fa7476</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47559"/>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from Wikipedia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Lab 2 notebook is: </a:t>
            </a:r>
            <a:r>
              <a:rPr lang="en-US" sz="2000" dirty="0">
                <a:solidFill>
                  <a:schemeClr val="accent3">
                    <a:lumMod val="25000"/>
                  </a:schemeClr>
                </a:solidFill>
                <a:latin typeface="Abadi" panose="020B0604020104020204" pitchFamily="34" charset="0"/>
                <a:hlinkClick r:id="rId3"/>
              </a:rPr>
              <a:t>https://dataplatform.cloud.ibm.com/analytics/notebooks/v2/f5cb6386-1266-4437-b477-5bafaa126a9e/view?access_token=1c99ebba7aec3beb9bff63ef5a954095f029293ac841f9a3c96cd0bcf6f3d400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1351</TotalTime>
  <Words>1766</Words>
  <Application>Microsoft Office PowerPoint</Application>
  <PresentationFormat>Widescreen</PresentationFormat>
  <Paragraphs>198</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Joseph McCarthy</cp:lastModifiedBy>
  <cp:revision>199</cp:revision>
  <dcterms:created xsi:type="dcterms:W3CDTF">2021-04-29T18:58:34Z</dcterms:created>
  <dcterms:modified xsi:type="dcterms:W3CDTF">2022-04-21T04:17:10Z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